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3" r:id="rId8"/>
    <p:sldId id="264" r:id="rId9"/>
    <p:sldId id="259" r:id="rId10"/>
    <p:sldId id="260" r:id="rId11"/>
    <p:sldId id="261" r:id="rId12"/>
    <p:sldId id="262" r:id="rId13"/>
    <p:sldId id="268" r:id="rId14"/>
    <p:sldId id="267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ho" initials="RC" lastIdx="1" clrIdx="0">
    <p:extLst>
      <p:ext uri="{19B8F6BF-5375-455C-9EA6-DF929625EA0E}">
        <p15:presenceInfo xmlns:p15="http://schemas.microsoft.com/office/powerpoint/2012/main" userId="2179ffc45c2278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>
        <p:scale>
          <a:sx n="100" d="100"/>
          <a:sy n="100" d="100"/>
        </p:scale>
        <p:origin x="58" y="-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5775960" cy="1122202"/>
          </a:xfrm>
        </p:spPr>
        <p:txBody>
          <a:bodyPr/>
          <a:lstStyle/>
          <a:p>
            <a:r>
              <a:rPr lang="en-US" dirty="0"/>
              <a:t>T1A3 – Terminal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57042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Richard Cho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85C74A-8F2D-452C-8B47-18B80CE13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" t="15801" r="3680" b="19659"/>
          <a:stretch/>
        </p:blipFill>
        <p:spPr>
          <a:xfrm>
            <a:off x="6746631" y="3067050"/>
            <a:ext cx="4369145" cy="17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6E37CB72-1B84-4A5F-AD99-10C2EF11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RuBY</a:t>
            </a:r>
            <a:r>
              <a:rPr lang="en-US" dirty="0"/>
              <a:t> GEMS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2248E74-E869-49F6-B337-163535CEE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357707" y="442450"/>
            <a:ext cx="2141764" cy="514350"/>
          </a:xfrm>
        </p:spPr>
        <p:txBody>
          <a:bodyPr/>
          <a:lstStyle/>
          <a:p>
            <a:r>
              <a:rPr lang="en-US" dirty="0"/>
              <a:t>TTY-Font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0A54825-1CFB-43C3-9869-FC4DDC1F5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8350" y="1518775"/>
            <a:ext cx="2141764" cy="514350"/>
          </a:xfrm>
        </p:spPr>
        <p:txBody>
          <a:bodyPr/>
          <a:lstStyle/>
          <a:p>
            <a:r>
              <a:rPr lang="en-US" dirty="0"/>
              <a:t>TTY-Prompt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D00B77-EE59-4E8B-B03A-4E45AB72C6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82946" y="3695930"/>
            <a:ext cx="2141764" cy="514350"/>
          </a:xfrm>
        </p:spPr>
        <p:txBody>
          <a:bodyPr/>
          <a:lstStyle/>
          <a:p>
            <a:r>
              <a:rPr lang="en-US" dirty="0"/>
              <a:t>CSV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B0D5E8-D581-4B26-AA74-8B20A568A8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67146" y="4772256"/>
            <a:ext cx="2141764" cy="514350"/>
          </a:xfrm>
        </p:spPr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BF36D54-1111-4851-97C6-0E143F2B40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77755" y="548206"/>
            <a:ext cx="5102680" cy="1010842"/>
          </a:xfrm>
        </p:spPr>
        <p:txBody>
          <a:bodyPr/>
          <a:lstStyle/>
          <a:p>
            <a:r>
              <a:rPr lang="en-US" dirty="0"/>
              <a:t>App logo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CC729F4-E792-4FC1-8F85-AA9E2069E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2248" y="1617242"/>
            <a:ext cx="5102680" cy="1010842"/>
          </a:xfrm>
        </p:spPr>
        <p:txBody>
          <a:bodyPr/>
          <a:lstStyle/>
          <a:p>
            <a:r>
              <a:rPr lang="en-US" dirty="0"/>
              <a:t>Menu selection and prompts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7AC003E-67F8-4FB3-BC42-6A5EF64A6B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21328" y="3790902"/>
            <a:ext cx="5102680" cy="1010842"/>
          </a:xfrm>
        </p:spPr>
        <p:txBody>
          <a:bodyPr/>
          <a:lstStyle/>
          <a:p>
            <a:r>
              <a:rPr lang="en-US" dirty="0"/>
              <a:t>Reading and writing .CSV files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CAE5EF5-3D46-44FD-A046-02806FA4B2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9670" y="4859938"/>
            <a:ext cx="5102680" cy="1010842"/>
          </a:xfrm>
        </p:spPr>
        <p:txBody>
          <a:bodyPr/>
          <a:lstStyle/>
          <a:p>
            <a:r>
              <a:rPr lang="en-US" dirty="0"/>
              <a:t>Reading and writing .YAML files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0073B07-1C5B-49CA-BCAA-CB410A4AC20C}"/>
              </a:ext>
            </a:extLst>
          </p:cNvPr>
          <p:cNvCxnSpPr/>
          <p:nvPr/>
        </p:nvCxnSpPr>
        <p:spPr>
          <a:xfrm>
            <a:off x="2044770" y="699625"/>
            <a:ext cx="12872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 Placeholder 34">
            <a:extLst>
              <a:ext uri="{FF2B5EF4-FFF2-40B4-BE49-F238E27FC236}">
                <a16:creationId xmlns:a16="http://schemas.microsoft.com/office/drawing/2014/main" id="{4499B6BB-EF18-4D77-8A85-CDF16A0EEF95}"/>
              </a:ext>
            </a:extLst>
          </p:cNvPr>
          <p:cNvSpPr txBox="1">
            <a:spLocks/>
          </p:cNvSpPr>
          <p:nvPr/>
        </p:nvSpPr>
        <p:spPr>
          <a:xfrm>
            <a:off x="737507" y="260695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TTY-Table</a:t>
            </a:r>
          </a:p>
        </p:txBody>
      </p:sp>
      <p:sp>
        <p:nvSpPr>
          <p:cNvPr id="44" name="Text Placeholder 38">
            <a:extLst>
              <a:ext uri="{FF2B5EF4-FFF2-40B4-BE49-F238E27FC236}">
                <a16:creationId xmlns:a16="http://schemas.microsoft.com/office/drawing/2014/main" id="{40ACDC9B-79C4-4C9C-9824-8C88A131B87D}"/>
              </a:ext>
            </a:extLst>
          </p:cNvPr>
          <p:cNvSpPr txBox="1">
            <a:spLocks/>
          </p:cNvSpPr>
          <p:nvPr/>
        </p:nvSpPr>
        <p:spPr>
          <a:xfrm>
            <a:off x="5001371" y="2685088"/>
            <a:ext cx="5102680" cy="1010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Displays the list of items as an ASCII table</a:t>
            </a:r>
          </a:p>
        </p:txBody>
      </p:sp>
    </p:spTree>
    <p:extLst>
      <p:ext uri="{BB962C8B-B14F-4D97-AF65-F5344CB8AC3E}">
        <p14:creationId xmlns:p14="http://schemas.microsoft.com/office/powerpoint/2010/main" val="186736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61148-B476-4C98-A054-F30FFDB3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67F63-C14E-4CC7-8947-07E029FDA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C67F0-FCFE-4792-9155-99554A14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F5B18-FB7A-46C1-B186-1DC2818DD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B9D2-4B28-49AF-A7AB-D29A9536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145C2-65AB-46F4-A86A-4FB84087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85725"/>
            <a:ext cx="110871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4BD9F3-9792-40DF-90DA-1CA46F77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491A6-0E40-4D17-A85A-C49666310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Understanding OOP Concepts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4735C8-19B9-4705-88C5-64E0872540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Trying to stay away from spaghetti code and separate them into separate files,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445834-4737-463D-94B6-9E16C2BC0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Implementing features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4AFE9B-02CF-4105-8B23-E4003D6F2F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features = more complexity = more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3A9F0B-E551-4015-8D7C-64637D8BE70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anchor="ctr"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04CA5E-28F6-4DD4-99B7-E028A75E37C5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Fixing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handling – Thinking of all the different ways a piece of code can break.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sure the app behaves the way it’s meant to.</a:t>
            </a:r>
          </a:p>
        </p:txBody>
      </p:sp>
    </p:spTree>
    <p:extLst>
      <p:ext uri="{BB962C8B-B14F-4D97-AF65-F5344CB8AC3E}">
        <p14:creationId xmlns:p14="http://schemas.microsoft.com/office/powerpoint/2010/main" val="51114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A26B-0F6A-4CF0-88C4-05B447F2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5634E-8045-4BE8-8B67-99C039A1C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096557-24F5-4BA5-AEB5-100C5D65446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29A38BF-DF28-4C8D-8FAB-865FC459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36662DF-4A6A-48B5-ABE2-31737EBEF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/>
          <a:stretch/>
        </p:blipFill>
        <p:spPr bwMode="auto">
          <a:xfrm>
            <a:off x="1625600" y="0"/>
            <a:ext cx="9048318" cy="68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40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/>
          <a:lstStyle/>
          <a:p>
            <a:r>
              <a:rPr lang="en-US" dirty="0"/>
              <a:t>Statement of Purpose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Flowchart</a:t>
            </a:r>
          </a:p>
          <a:p>
            <a:r>
              <a:rPr lang="en-US" dirty="0"/>
              <a:t>Screenshots</a:t>
            </a:r>
          </a:p>
          <a:p>
            <a:r>
              <a:rPr lang="en-US" dirty="0"/>
              <a:t>Challenges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Terminal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2" y="519552"/>
            <a:ext cx="5111750" cy="561181"/>
          </a:xfrm>
        </p:spPr>
        <p:txBody>
          <a:bodyPr>
            <a:normAutofit/>
          </a:bodyPr>
          <a:lstStyle/>
          <a:p>
            <a:r>
              <a:rPr lang="en-US" sz="3200" dirty="0"/>
              <a:t>STATEMENT OF PURPOSE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4" y="2101284"/>
            <a:ext cx="7515225" cy="3234514"/>
          </a:xfrm>
        </p:spPr>
        <p:txBody>
          <a:bodyPr>
            <a:normAutofit/>
          </a:bodyPr>
          <a:lstStyle/>
          <a:p>
            <a:r>
              <a:rPr lang="en-US" sz="2400" dirty="0"/>
              <a:t>IMS stands for Inventory Management System and it’s a simple terminal app that allows users to manage and store their inventory. </a:t>
            </a:r>
          </a:p>
          <a:p>
            <a:r>
              <a:rPr lang="en-US" sz="2400" dirty="0"/>
              <a:t>The target audience for this app are mainly small businesses and individuals.</a:t>
            </a:r>
          </a:p>
          <a:p>
            <a:r>
              <a:rPr lang="en-US" sz="2400" dirty="0"/>
              <a:t>Users can see this as a free alternative to accounting software such as MYOB (~ $30/month).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Terminal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0B642-9555-4DD0-8817-67F101A28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" t="15801" r="3680" b="19659"/>
          <a:stretch/>
        </p:blipFill>
        <p:spPr>
          <a:xfrm>
            <a:off x="485775" y="226016"/>
            <a:ext cx="2943225" cy="114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4A8F69-4C4E-43B5-8BE7-52BB4C45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120" y="373361"/>
            <a:ext cx="8421688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305F96-985B-4595-BB6C-2E72924E4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930" y="1774071"/>
            <a:ext cx="2814059" cy="85307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EB2180-780D-48E5-88CE-329585D7F11A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197058" y="1774070"/>
            <a:ext cx="2829975" cy="85361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Save / Load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82FBBB6-115B-4DA4-80CC-826A7E6884F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60102" y="1774070"/>
            <a:ext cx="2814059" cy="85361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A26283-F188-497E-8819-61FAF360192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107230" y="1771751"/>
            <a:ext cx="2814058" cy="85361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DDAAE-7E2B-4249-A6F2-0810D95A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FCDBC-911A-4B1B-9D0F-33EEE5F5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Terminal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D2577-8F06-457D-AD98-9BCF8D20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74F63C80-58D6-4CA2-B12F-BDC804EF002A}"/>
              </a:ext>
            </a:extLst>
          </p:cNvPr>
          <p:cNvSpPr txBox="1">
            <a:spLocks/>
          </p:cNvSpPr>
          <p:nvPr/>
        </p:nvSpPr>
        <p:spPr>
          <a:xfrm>
            <a:off x="249930" y="2625368"/>
            <a:ext cx="2814059" cy="33493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dirty="0"/>
              <a:t>Create new objects under the Inventory class. Objects will have the following attributes: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Name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ID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Price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Quantity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513F68F-87D9-43A4-9D57-775F77AAA726}"/>
              </a:ext>
            </a:extLst>
          </p:cNvPr>
          <p:cNvSpPr txBox="1">
            <a:spLocks/>
          </p:cNvSpPr>
          <p:nvPr/>
        </p:nvSpPr>
        <p:spPr>
          <a:xfrm>
            <a:off x="3205016" y="2625367"/>
            <a:ext cx="2814059" cy="33493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dirty="0"/>
              <a:t>When an object is instantiated, their attributes will be saved as a CSV file and also a YAML file. The YAML files acts as a database and will be automatically loaded when we start the app.  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A614AC9-7A5B-4B8F-B75E-A6E561B11424}"/>
              </a:ext>
            </a:extLst>
          </p:cNvPr>
          <p:cNvSpPr txBox="1">
            <a:spLocks/>
          </p:cNvSpPr>
          <p:nvPr/>
        </p:nvSpPr>
        <p:spPr>
          <a:xfrm>
            <a:off x="6160102" y="2636464"/>
            <a:ext cx="2814059" cy="33493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dirty="0"/>
              <a:t>Once objects have been created, we can update their attributes by reading the YAML database and altering the relevant values.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46C6958-8C32-412F-AAE7-D6FB7B327287}"/>
              </a:ext>
            </a:extLst>
          </p:cNvPr>
          <p:cNvSpPr txBox="1">
            <a:spLocks/>
          </p:cNvSpPr>
          <p:nvPr/>
        </p:nvSpPr>
        <p:spPr>
          <a:xfrm>
            <a:off x="9107229" y="2636464"/>
            <a:ext cx="2814059" cy="33493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dirty="0"/>
              <a:t>Read from the YAML file and remove an item from the list.</a:t>
            </a:r>
          </a:p>
        </p:txBody>
      </p:sp>
    </p:spTree>
    <p:extLst>
      <p:ext uri="{BB962C8B-B14F-4D97-AF65-F5344CB8AC3E}">
        <p14:creationId xmlns:p14="http://schemas.microsoft.com/office/powerpoint/2010/main" val="134942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66969DB-9FFC-4C79-9610-64464D9C4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0"/>
          <a:stretch/>
        </p:blipFill>
        <p:spPr>
          <a:xfrm>
            <a:off x="3156848" y="1"/>
            <a:ext cx="4992853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68C1BB-7EF9-4510-A989-F9FB8E3E5766}"/>
              </a:ext>
            </a:extLst>
          </p:cNvPr>
          <p:cNvSpPr txBox="1"/>
          <p:nvPr/>
        </p:nvSpPr>
        <p:spPr>
          <a:xfrm>
            <a:off x="5527040" y="957580"/>
            <a:ext cx="370840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43576-E562-473D-92E2-B291112964B7}"/>
              </a:ext>
            </a:extLst>
          </p:cNvPr>
          <p:cNvSpPr txBox="1"/>
          <p:nvPr/>
        </p:nvSpPr>
        <p:spPr>
          <a:xfrm>
            <a:off x="6527800" y="934720"/>
            <a:ext cx="370840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51473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0703-2EA3-4F2A-A28A-7AB641CA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56A88-1B2E-48DF-AFFE-8A90A0633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5B24B-04F8-461D-B9E6-DB39D7FC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7A56D-B0A6-40E0-99B6-CD88B5FB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585D3-35F0-4A8E-B17F-3FEA6455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B8DAD-00E4-4E73-AB44-6D4DBE7E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BCC6E5-39FC-49EC-AD80-5372F32C8F4F}"/>
              </a:ext>
            </a:extLst>
          </p:cNvPr>
          <p:cNvSpPr txBox="1"/>
          <p:nvPr/>
        </p:nvSpPr>
        <p:spPr>
          <a:xfrm>
            <a:off x="4203700" y="751242"/>
            <a:ext cx="2428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tty</a:t>
            </a:r>
            <a:r>
              <a:rPr lang="en-US" sz="3200" b="1" dirty="0">
                <a:solidFill>
                  <a:schemeClr val="bg1"/>
                </a:solidFill>
              </a:rPr>
              <a:t>-font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1882800-6EFA-442E-854E-2E4D478C6174}"/>
              </a:ext>
            </a:extLst>
          </p:cNvPr>
          <p:cNvSpPr/>
          <p:nvPr/>
        </p:nvSpPr>
        <p:spPr>
          <a:xfrm>
            <a:off x="2463800" y="751243"/>
            <a:ext cx="1575540" cy="5847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EEE99-9FEA-4AFA-910B-8D2765FD7E56}"/>
              </a:ext>
            </a:extLst>
          </p:cNvPr>
          <p:cNvSpPr txBox="1"/>
          <p:nvPr/>
        </p:nvSpPr>
        <p:spPr>
          <a:xfrm>
            <a:off x="4203699" y="1621233"/>
            <a:ext cx="2428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tty</a:t>
            </a:r>
            <a:r>
              <a:rPr lang="en-US" sz="3200" b="1" dirty="0">
                <a:solidFill>
                  <a:schemeClr val="bg1"/>
                </a:solidFill>
              </a:rPr>
              <a:t>-prompt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3FABA7A5-0991-41AB-B6B4-5312465BB2CD}"/>
              </a:ext>
            </a:extLst>
          </p:cNvPr>
          <p:cNvSpPr/>
          <p:nvPr/>
        </p:nvSpPr>
        <p:spPr>
          <a:xfrm>
            <a:off x="2463800" y="1728909"/>
            <a:ext cx="1575540" cy="5847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969498-FB97-4B78-9C71-64E6C211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432092"/>
            <a:ext cx="4267200" cy="35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7"/>
    </mc:Choice>
    <mc:Fallback>
      <p:transition spd="slow" advTm="10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7F927-C08A-477D-847E-E9C15559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60FCC-7C8B-46DA-A1DF-6A7CB32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E7D3161D-BA76-4331-B70F-BF7B2C8251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8904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78D4EC-D4F1-4A01-BAB5-4F824D10FCAC}"/>
              </a:ext>
            </a:extLst>
          </p:cNvPr>
          <p:cNvSpPr txBox="1"/>
          <p:nvPr/>
        </p:nvSpPr>
        <p:spPr>
          <a:xfrm>
            <a:off x="2561330" y="1603476"/>
            <a:ext cx="43454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User can cycle 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through the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3D0AF4-1F95-42AD-9FE6-08508BA16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848"/>
          <a:stretch/>
        </p:blipFill>
        <p:spPr>
          <a:xfrm>
            <a:off x="6319884" y="413744"/>
            <a:ext cx="587211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4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31"/>
    </mc:Choice>
    <mc:Fallback>
      <p:transition spd="slow" advTm="4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D1228-4FEC-487E-AF8D-CCBF651E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A977D-6CC5-4F77-85E2-052F4066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6B967-1178-4BA6-BDC5-A37ED391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59E466AB-C07A-466B-B3C7-3DC6B2509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41CAFE-7D1A-41BF-8773-E15AB8327334}"/>
              </a:ext>
            </a:extLst>
          </p:cNvPr>
          <p:cNvSpPr txBox="1"/>
          <p:nvPr/>
        </p:nvSpPr>
        <p:spPr>
          <a:xfrm>
            <a:off x="3178206" y="2098143"/>
            <a:ext cx="6214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Some options will be disabled if no inventory is found.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64B8AD-4574-44D7-B731-CC6EE63712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271"/>
          <a:stretch/>
        </p:blipFill>
        <p:spPr>
          <a:xfrm>
            <a:off x="8127367" y="402693"/>
            <a:ext cx="4064633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3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A5AC-33E6-48B5-B993-C9C12321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10207-D155-46C4-8036-6A52257C1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6EFC3-65C1-4486-AA69-DB43F0934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19A1F-F50F-484B-B283-62833EE9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D5135-39DC-42DE-9C2B-104C40F0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45A1B93-D82E-483E-8DDB-4F47F26BC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636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49BF75-D146-4CDB-AA7E-FC914D517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703" y="0"/>
            <a:ext cx="5856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4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97"/>
    </mc:Choice>
    <mc:Fallback>
      <p:transition spd="slow" advTm="6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1215</TotalTime>
  <Words>320</Words>
  <Application>Microsoft Office PowerPoint</Application>
  <PresentationFormat>Widescreen</PresentationFormat>
  <Paragraphs>79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Office Theme</vt:lpstr>
      <vt:lpstr>T1A3 – Terminal app</vt:lpstr>
      <vt:lpstr>AGENDA</vt:lpstr>
      <vt:lpstr>STATEMENT OF PURPOSE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RuBY GEMS</vt:lpstr>
      <vt:lpstr>PowerPoint Presentation</vt:lpstr>
      <vt:lpstr>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T1A3 – Terminal app</dc:title>
  <dc:creator>Richard Cho</dc:creator>
  <cp:lastModifiedBy>Richard Cho</cp:lastModifiedBy>
  <cp:revision>31</cp:revision>
  <dcterms:created xsi:type="dcterms:W3CDTF">2021-09-28T05:26:39Z</dcterms:created>
  <dcterms:modified xsi:type="dcterms:W3CDTF">2021-09-29T01:41:55Z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